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76" r:id="rId5"/>
    <p:sldId id="364" r:id="rId6"/>
    <p:sldId id="301" r:id="rId7"/>
    <p:sldId id="351" r:id="rId8"/>
    <p:sldId id="305" r:id="rId9"/>
    <p:sldId id="353" r:id="rId10"/>
    <p:sldId id="354" r:id="rId11"/>
    <p:sldId id="260" r:id="rId12"/>
    <p:sldId id="360" r:id="rId13"/>
    <p:sldId id="338" r:id="rId14"/>
    <p:sldId id="359" r:id="rId15"/>
    <p:sldId id="362" r:id="rId16"/>
    <p:sldId id="366" r:id="rId17"/>
    <p:sldId id="339" r:id="rId18"/>
    <p:sldId id="348" r:id="rId19"/>
    <p:sldId id="355" r:id="rId20"/>
    <p:sldId id="349" r:id="rId21"/>
    <p:sldId id="363" r:id="rId22"/>
    <p:sldId id="331" r:id="rId23"/>
  </p:sldIdLst>
  <p:sldSz cx="12192000" cy="6858000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18C75-E2ED-4A52-888E-CC07F20A8A9F}" v="6" dt="2020-11-21T11:13:10.179"/>
    <p1510:client id="{6F69BDE9-F807-45E8-B538-ABC2E2FB461F}" v="22" dt="2020-11-21T12:39:26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6" autoAdjust="0"/>
    <p:restoredTop sz="38462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9621" y="0"/>
            <a:ext cx="29208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1C7FC-3E6A-4C90-8D8D-6FCB353CA656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08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9621" y="9377363"/>
            <a:ext cx="29208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22CFF-AFB7-4762-97FB-BF784FBCE30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578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2D89B-BE41-4EEB-9F22-2AC4382E15C8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F5DB9-FF52-49B8-9AE1-727EBFA5A8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9111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6571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4813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956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49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322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047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7423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3695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804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5575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0146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485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F5DB9-FF52-49B8-9AE1-727EBFA5A8B9}" type="slidenum">
              <a:rPr lang="nl-NL" smtClean="0"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3391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795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93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480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12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459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65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148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49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565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25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645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4E656-B562-41A0-A460-69166853191D}" type="datetimeFigureOut">
              <a:rPr lang="nl-NL" smtClean="0"/>
              <a:t>21-11-2020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8453-A950-4A81-9368-E9F90ACB2CB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33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4502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0"/>
            <a:ext cx="12192000" cy="15450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Het verpleegplan </a:t>
            </a:r>
          </a:p>
          <a:p>
            <a:endParaRPr lang="nl-NL" b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467" y="-1"/>
            <a:ext cx="2317534" cy="1545022"/>
          </a:xfrm>
          <a:prstGeom prst="rect">
            <a:avLst/>
          </a:prstGeom>
        </p:spPr>
      </p:pic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5021"/>
            <a:ext cx="12192000" cy="5312979"/>
          </a:xfrm>
        </p:spPr>
      </p:pic>
    </p:spTree>
    <p:extLst>
      <p:ext uri="{BB962C8B-B14F-4D97-AF65-F5344CB8AC3E}">
        <p14:creationId xmlns:p14="http://schemas.microsoft.com/office/powerpoint/2010/main" val="2916323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325562"/>
          </a:xfrm>
          <a:solidFill>
            <a:srgbClr val="FF6600"/>
          </a:solidFill>
        </p:spPr>
        <p:txBody>
          <a:bodyPr/>
          <a:lstStyle/>
          <a:p>
            <a:r>
              <a:rPr lang="nl-NL" b="1" dirty="0"/>
              <a:t>Stap 2: diagnose stellen,</a:t>
            </a:r>
            <a:br>
              <a:rPr lang="nl-NL" b="1" dirty="0"/>
            </a:br>
            <a:r>
              <a:rPr lang="nl-NL" b="1" dirty="0"/>
              <a:t>potentiële verpleegproblemen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P= te verwachten probleem (heeft kans op)</a:t>
            </a:r>
          </a:p>
          <a:p>
            <a:r>
              <a:rPr lang="nl-NL" dirty="0"/>
              <a:t>E= Uitlokkende factoren</a:t>
            </a:r>
          </a:p>
          <a:p>
            <a:endParaRPr lang="nl-NL" dirty="0"/>
          </a:p>
          <a:p>
            <a:r>
              <a:rPr lang="nl-NL" dirty="0"/>
              <a:t>S zet je tussen haakjes. Je ziet de symptomen die je kunt verwachten  niet altijd.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 algn="ctr">
              <a:buNone/>
            </a:pPr>
            <a:r>
              <a:rPr lang="nl-NL" sz="1800" b="1" i="1" dirty="0"/>
              <a:t>Beschrijf de S wel bij de potentiële problemen zodat we kunnen zien dat je inzicht hebt.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0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75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325562"/>
          </a:xfrm>
          <a:solidFill>
            <a:srgbClr val="FF6600"/>
          </a:solidFill>
        </p:spPr>
        <p:txBody>
          <a:bodyPr/>
          <a:lstStyle/>
          <a:p>
            <a:r>
              <a:rPr lang="nl-NL" b="1" dirty="0"/>
              <a:t>Stap 2: diagnose stellen,</a:t>
            </a:r>
            <a:br>
              <a:rPr lang="nl-NL" b="1" dirty="0"/>
            </a:br>
            <a:r>
              <a:rPr lang="nl-NL" b="1" dirty="0"/>
              <a:t>prioriteiten stellen m.b.v. het redeneer web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een klinisch redeneer web. Zet in het midden van het web de medische diagnose en daaromheen de verpleegkundige diagnosen die in de casus voorkomen;</a:t>
            </a:r>
          </a:p>
          <a:p>
            <a:r>
              <a:rPr lang="nl-NL" dirty="0"/>
              <a:t>wanneer alle verpleegkundige diagnosen zijn opgeschreven in het web geef je via pijlen aan welke met elkaar verbonden zijn;</a:t>
            </a:r>
          </a:p>
          <a:p>
            <a:r>
              <a:rPr lang="nl-NL" dirty="0"/>
              <a:t>beschrijf welke verpleegkundige diagnosen de hoogste prioriteit hebben en waarom;</a:t>
            </a:r>
          </a:p>
          <a:p>
            <a:r>
              <a:rPr lang="nl-NL" dirty="0"/>
              <a:t>beschrijf drie actuele en drie potentiele verpleegkundige diagnosen;</a:t>
            </a:r>
          </a:p>
          <a:p>
            <a:r>
              <a:rPr lang="nl-NL" dirty="0"/>
              <a:t>werk ze uit volgens de PES structuur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0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84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325562"/>
          </a:xfrm>
          <a:solidFill>
            <a:srgbClr val="FF6600"/>
          </a:solidFill>
        </p:spPr>
        <p:txBody>
          <a:bodyPr>
            <a:normAutofit/>
          </a:bodyPr>
          <a:lstStyle/>
          <a:p>
            <a:r>
              <a:rPr lang="nl-NL" b="1" dirty="0"/>
              <a:t>Stap 2: diagnose stellen,</a:t>
            </a:r>
            <a:br>
              <a:rPr lang="nl-NL" b="1" dirty="0"/>
            </a:br>
            <a:r>
              <a:rPr lang="nl-NL" b="1" dirty="0"/>
              <a:t>het redeneer web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0"/>
            <a:ext cx="1988345" cy="132556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1555783-364C-4E11-9262-087CE11BBB1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 rot="16200000">
            <a:off x="3652627" y="-103233"/>
            <a:ext cx="4351337" cy="842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2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D0683-FB8C-47A2-9B54-D92C8BCFF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nl-NL" b="1" dirty="0"/>
              <a:t>Stap 3: doel vaststellen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C4C0AA-96BB-41DE-96C0-B4398674F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Doel stel je vast met de Methode Smart of uit Carpenito (NOC)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626A6A8-5560-45E2-B666-0D5D2EECD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455" y="273684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444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975" y="1327239"/>
            <a:ext cx="11849100" cy="5465687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52246"/>
            <a:ext cx="10515600" cy="729579"/>
          </a:xfrm>
          <a:solidFill>
            <a:srgbClr val="FF6600"/>
          </a:solidFill>
        </p:spPr>
        <p:txBody>
          <a:bodyPr/>
          <a:lstStyle/>
          <a:p>
            <a:r>
              <a:rPr lang="nl-NL" b="1" dirty="0"/>
              <a:t>5. Beoogd resultaat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0" y="0"/>
            <a:ext cx="12192000" cy="1301482"/>
          </a:xfrm>
          <a:prstGeom prst="rect">
            <a:avLst/>
          </a:prstGeom>
          <a:solidFill>
            <a:srgbClr val="FF66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Stap 3: doel vaststellen</a:t>
            </a:r>
          </a:p>
          <a:p>
            <a:r>
              <a:rPr lang="nl-NL" b="1" dirty="0"/>
              <a:t>smart methode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141" y="-25757"/>
            <a:ext cx="1990859" cy="132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011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47741"/>
            <a:ext cx="10515600" cy="4129221"/>
          </a:xfrm>
        </p:spPr>
        <p:txBody>
          <a:bodyPr>
            <a:normAutofit/>
          </a:bodyPr>
          <a:lstStyle/>
          <a:p>
            <a:r>
              <a:rPr lang="nl-NL" dirty="0"/>
              <a:t>De interventies beschrijf je vanuit Carpenito (NIC) en vul je zo nodig zelf aan.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Zorg dat de interventies van toepassing zijn op jouw patiënt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sz="2400" i="1" dirty="0"/>
              <a:t>Uitleg carpenito kun je lezen in de PowerPoint “Carpenito” deze staat in de Wiki</a:t>
            </a:r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"/>
            <a:ext cx="12192000" cy="13255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Stap 4: Interventies plannen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0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91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rapporteer je volgens welke methode?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Stap 5: Interventies uitvoeren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1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46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97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Product en proces per verpleegkundige diagnose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Productevaluatie: is het beoogde doel behaald?</a:t>
            </a:r>
          </a:p>
          <a:p>
            <a:r>
              <a:rPr lang="nl-NL" dirty="0"/>
              <a:t>Procesevaluatie: hoe is het proces verlopen?</a:t>
            </a:r>
            <a:endParaRPr lang="nl-NL" b="1" dirty="0"/>
          </a:p>
          <a:p>
            <a:pPr lvl="1"/>
            <a:r>
              <a:rPr lang="nl-NL" dirty="0"/>
              <a:t>Houdingsaspecten</a:t>
            </a:r>
          </a:p>
          <a:p>
            <a:pPr lvl="1"/>
            <a:r>
              <a:rPr lang="nl-NL" dirty="0"/>
              <a:t>Passende interventies</a:t>
            </a:r>
          </a:p>
          <a:p>
            <a:pPr lvl="1"/>
            <a:r>
              <a:rPr lang="nl-NL" dirty="0"/>
              <a:t>Continuïteit en zorgvuldigheid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-67467"/>
            <a:ext cx="12192000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Stap 6: evaluatie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-67467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71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persoon, kleding, binnen, vrouw&#10;&#10;Automatisch gegenereerde beschrijv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313" y="-1"/>
            <a:ext cx="1988345" cy="1325563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nl-NL" sz="4000" b="1" dirty="0">
                <a:solidFill>
                  <a:srgbClr val="FFFFFF"/>
                </a:solidFill>
              </a:rPr>
              <a:t>Criteria examen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dirty="0"/>
              <a:t>Wat niet beschreven is in de verpleegkundige methodiek beschrijf je in het verantwoordingsverslag.</a:t>
            </a:r>
          </a:p>
        </p:txBody>
      </p:sp>
    </p:spTree>
    <p:extLst>
      <p:ext uri="{BB962C8B-B14F-4D97-AF65-F5344CB8AC3E}">
        <p14:creationId xmlns:p14="http://schemas.microsoft.com/office/powerpoint/2010/main" val="192607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  <a:solidFill>
            <a:srgbClr val="FF6600"/>
          </a:solidFill>
        </p:spPr>
        <p:txBody>
          <a:bodyPr>
            <a:normAutofit/>
          </a:bodyPr>
          <a:lstStyle/>
          <a:p>
            <a:r>
              <a:rPr lang="nl-NL" sz="2400" b="1" dirty="0"/>
              <a:t>Verpleegkundig proces / methodisch werken/ verpleegplan en klinisch redeneren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4685047"/>
          </a:xfrm>
        </p:spPr>
        <p:txBody>
          <a:bodyPr>
            <a:normAutofit/>
          </a:bodyPr>
          <a:lstStyle/>
          <a:p>
            <a:pPr algn="ctr"/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algn="ctr"/>
            <a:endParaRPr lang="nl-NL" dirty="0"/>
          </a:p>
          <a:p>
            <a:pPr marL="0" indent="0" algn="ctr">
              <a:buNone/>
            </a:pPr>
            <a:r>
              <a:rPr lang="nl-NL" dirty="0"/>
              <a:t>Hoe verhouden bovenstaande onderwerpen zich met elkaar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Veel succes!</a:t>
            </a:r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marL="0" indent="0" algn="ctr">
              <a:buNone/>
            </a:pPr>
            <a:r>
              <a:rPr lang="nl-NL" dirty="0"/>
              <a:t>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0"/>
            <a:ext cx="1988345" cy="1325563"/>
          </a:xfrm>
          <a:prstGeom prst="rect">
            <a:avLst/>
          </a:prstGeom>
        </p:spPr>
      </p:pic>
      <p:pic>
        <p:nvPicPr>
          <p:cNvPr id="7" name="Graphic 6" descr="Stethoscoop">
            <a:extLst>
              <a:ext uri="{FF2B5EF4-FFF2-40B4-BE49-F238E27FC236}">
                <a16:creationId xmlns:a16="http://schemas.microsoft.com/office/drawing/2014/main" id="{CB663A6E-EF5E-48EA-BCA3-7F37DD3918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71855" y="4748196"/>
            <a:ext cx="1595120" cy="159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7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6775" y="1983665"/>
            <a:ext cx="10515600" cy="4748614"/>
          </a:xfrm>
        </p:spPr>
        <p:txBody>
          <a:bodyPr/>
          <a:lstStyle/>
          <a:p>
            <a:pPr marL="0" indent="0">
              <a:buNone/>
            </a:pPr>
            <a:r>
              <a:rPr lang="nl-NL" sz="2400" i="1" dirty="0"/>
              <a:t>De onderstaande stappen volgen niet het boek:</a:t>
            </a:r>
          </a:p>
          <a:p>
            <a:pPr marL="0" indent="0">
              <a:buNone/>
            </a:pPr>
            <a:r>
              <a:rPr lang="nl-NL" sz="2400" i="1" dirty="0"/>
              <a:t>‘Hoe maak ik een verpleegplan’ maar de stappen die staan  op</a:t>
            </a:r>
          </a:p>
          <a:p>
            <a:pPr marL="0" indent="0">
              <a:buNone/>
            </a:pPr>
            <a:r>
              <a:rPr lang="nl-NL" sz="2400" i="1" dirty="0"/>
              <a:t>op de loper van je </a:t>
            </a:r>
            <a:r>
              <a:rPr lang="nl-NL" sz="2400" b="1" i="1" dirty="0"/>
              <a:t>verpleegkundige methodiek kaart</a:t>
            </a:r>
          </a:p>
          <a:p>
            <a:pPr marL="0" indent="0">
              <a:buNone/>
            </a:pPr>
            <a:endParaRPr lang="nl-NL" sz="2400" b="1" i="1" dirty="0"/>
          </a:p>
          <a:p>
            <a:pPr marL="0" indent="0">
              <a:buNone/>
            </a:pPr>
            <a:r>
              <a:rPr lang="nl-NL" sz="2400" b="1" i="1" dirty="0"/>
              <a:t>De blauwe balkjes zijn de stappen die op de kaart van de                                        verpleegkundige methodiek staan beschreven.</a:t>
            </a:r>
          </a:p>
          <a:p>
            <a:pPr marL="0" indent="0">
              <a:buNone/>
            </a:pPr>
            <a:r>
              <a:rPr lang="nl-NL" sz="2400" b="1" i="1" dirty="0"/>
              <a:t>De oranje balkjes zijn de uitwerking van die stappen.</a:t>
            </a:r>
          </a:p>
          <a:p>
            <a:pPr marL="0" indent="0">
              <a:buNone/>
            </a:pPr>
            <a:endParaRPr lang="nl-NL" sz="2400" b="1" i="1" dirty="0"/>
          </a:p>
          <a:p>
            <a:pPr marL="0" indent="0">
              <a:buNone/>
            </a:pPr>
            <a:endParaRPr lang="nl-NL" sz="2400" b="1" i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72148"/>
            <a:ext cx="12192000" cy="17085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b="1" dirty="0"/>
              <a:t>Uitleg PowerPoint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0"/>
            <a:ext cx="1988345" cy="13255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851" y="2271562"/>
            <a:ext cx="2731396" cy="281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75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44303"/>
            <a:ext cx="10515600" cy="4658628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Stap 1.  Gegevens verzamelen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Stap 2.  Diagnose stellen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Stap 3.  Doel vaststellen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Stap 4.  Interventies plannen 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Stap 5.  Interventies uitvoeren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Stap 6.  Evalueren</a:t>
            </a:r>
          </a:p>
          <a:p>
            <a:pPr marL="0" indent="0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sz="2400" i="1" dirty="0"/>
              <a:t>Het verpleegkundig proces helpt werk planmatig aan te pakken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72148"/>
            <a:ext cx="12192000" cy="17085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Verpleegkundig proces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0"/>
            <a:ext cx="1988345" cy="13255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85" y="2271562"/>
            <a:ext cx="2959661" cy="281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37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278" y="185544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Methoden voor het verzamelen van gegevens door:</a:t>
            </a:r>
          </a:p>
          <a:p>
            <a:pPr lvl="1"/>
            <a:r>
              <a:rPr lang="nl-NL" dirty="0"/>
              <a:t>Verpleegkundige anamnese</a:t>
            </a:r>
          </a:p>
          <a:p>
            <a:pPr lvl="1"/>
            <a:r>
              <a:rPr lang="nl-NL" dirty="0"/>
              <a:t>Observeren</a:t>
            </a:r>
          </a:p>
          <a:p>
            <a:pPr lvl="1"/>
            <a:r>
              <a:rPr lang="nl-NL" dirty="0"/>
              <a:t>Meten</a:t>
            </a:r>
          </a:p>
          <a:p>
            <a:pPr lvl="1"/>
            <a:r>
              <a:rPr lang="nl-NL" dirty="0"/>
              <a:t>Interpreteren van alle gegevens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-2"/>
            <a:ext cx="12192000" cy="1325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Stap 1: gegevens verzamelen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-1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19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1496" y="160606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Voorbeelden van modellen voor het verzamelen van gegevens: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Ordeningsprincipe van Gordon: ziekenhuizen/ psychiatrische ziekenhuizen</a:t>
            </a:r>
          </a:p>
          <a:p>
            <a:r>
              <a:rPr lang="nl-NL" dirty="0"/>
              <a:t>SAMPC : revalidatie/verpleeghuizen/thuiszorg</a:t>
            </a:r>
          </a:p>
          <a:p>
            <a:r>
              <a:rPr lang="nl-NL" dirty="0"/>
              <a:t>De vier domeinen van verantwoorde zorg</a:t>
            </a:r>
          </a:p>
          <a:p>
            <a:r>
              <a:rPr lang="nl-NL" dirty="0"/>
              <a:t>Het OMAHA systeem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1900" i="1" dirty="0"/>
              <a:t>Zie voor verder informatie theorie boek ‘hoe maak ik een verpleegplan’ of ‘het verpleegplan’ traject V&amp;V niv 4 verpleegkunde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-2"/>
            <a:ext cx="12119264" cy="1325563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Stap 1: gegevens verzamelen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-2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61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325563"/>
          </a:xfrm>
          <a:solidFill>
            <a:srgbClr val="FF6600"/>
          </a:solidFill>
        </p:spPr>
        <p:txBody>
          <a:bodyPr/>
          <a:lstStyle/>
          <a:p>
            <a:r>
              <a:rPr lang="nl-NL" b="1" dirty="0"/>
              <a:t>Stap 1:methode voor het verzamelen van </a:t>
            </a:r>
            <a:br>
              <a:rPr lang="nl-NL" b="1" dirty="0"/>
            </a:br>
            <a:r>
              <a:rPr lang="nl-NL" b="1" dirty="0"/>
              <a:t>gegevens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verpleegkundig anamnesegesprek</a:t>
            </a:r>
          </a:p>
          <a:p>
            <a:r>
              <a:rPr lang="nl-NL" dirty="0"/>
              <a:t>Observeren</a:t>
            </a:r>
          </a:p>
          <a:p>
            <a:r>
              <a:rPr lang="nl-NL" dirty="0"/>
              <a:t>Meten</a:t>
            </a:r>
          </a:p>
          <a:p>
            <a:r>
              <a:rPr lang="nl-NL" dirty="0"/>
              <a:t>Interpreteren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1"/>
            <a:ext cx="198834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5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71246"/>
          </a:xfrm>
        </p:spPr>
        <p:txBody>
          <a:bodyPr/>
          <a:lstStyle/>
          <a:p>
            <a:r>
              <a:rPr lang="nl-NL" dirty="0"/>
              <a:t>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73588"/>
            <a:ext cx="10515600" cy="54448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/>
              <a:t>Medische diagnose                         Verpleegkundige diagnose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i="1" dirty="0"/>
              <a:t>Bij verpleegkundig domein hoort een verpleegkundige diagnose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Een diagnose is volgens Marjory Gorden: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“een verpleegkundige diagnose wordt opgesteld door een                         ( professionele) verpleegkundige en beschrijft actuele of potentiële gezondheidsproblemen, ten aanzien waarvan de verpleegkundige  op grond van haar/zijn opleiding hulp en bijstand kan en mag verlenen’’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-9626" y="1"/>
            <a:ext cx="11754118" cy="12363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Stap 2: diagnose stellen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341" y="-37214"/>
            <a:ext cx="1914659" cy="1276439"/>
          </a:xfrm>
          <a:prstGeom prst="rect">
            <a:avLst/>
          </a:prstGeom>
        </p:spPr>
      </p:pic>
      <p:pic>
        <p:nvPicPr>
          <p:cNvPr id="7" name="Graphic 6" descr="EHBO-doos">
            <a:extLst>
              <a:ext uri="{FF2B5EF4-FFF2-40B4-BE49-F238E27FC236}">
                <a16:creationId xmlns:a16="http://schemas.microsoft.com/office/drawing/2014/main" id="{2A3B057E-B2B3-4B6E-BEDE-644182135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28499" y="1858811"/>
            <a:ext cx="914400" cy="914400"/>
          </a:xfrm>
          <a:prstGeom prst="rect">
            <a:avLst/>
          </a:prstGeom>
        </p:spPr>
      </p:pic>
      <p:pic>
        <p:nvPicPr>
          <p:cNvPr id="1026" name="Picture 2" descr="zuster, dokter, vrouw, verpleegkundige, medische Pictogram">
            <a:extLst>
              <a:ext uri="{FF2B5EF4-FFF2-40B4-BE49-F238E27FC236}">
                <a16:creationId xmlns:a16="http://schemas.microsoft.com/office/drawing/2014/main" id="{D74F1766-E1DB-48BA-8D19-5475ADE45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853" y="170480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7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52" y="26238"/>
            <a:ext cx="12192000" cy="1378038"/>
          </a:xfrm>
          <a:solidFill>
            <a:srgbClr val="FF6600"/>
          </a:solidFill>
        </p:spPr>
        <p:txBody>
          <a:bodyPr/>
          <a:lstStyle/>
          <a:p>
            <a:r>
              <a:rPr lang="nl-NL" b="1" dirty="0"/>
              <a:t>Stap 2: diagnose stellen, de PES structuur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4704" y="1404276"/>
            <a:ext cx="10489096" cy="5453723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Diagnose stellen m.b.v.  de PES structuur </a:t>
            </a:r>
            <a:r>
              <a:rPr lang="nl-NL" sz="1800" i="1" dirty="0"/>
              <a:t>(blz. 58 t/m 62 ‘hoe maak in een verpleegplan’)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Verzamel de gegevens </a:t>
            </a:r>
            <a:r>
              <a:rPr lang="nl-NL" sz="2400" i="1" dirty="0"/>
              <a:t>(Bv volgens het ordenings principe van Gorden, dit zit vaak verwerkt in een EPD) </a:t>
            </a:r>
            <a:r>
              <a:rPr lang="nl-NL" dirty="0"/>
              <a:t>en orden </a:t>
            </a:r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S</a:t>
            </a:r>
          </a:p>
          <a:p>
            <a:r>
              <a:rPr lang="nl-NL" dirty="0"/>
              <a:t>Beschrijf het probleem </a:t>
            </a:r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P</a:t>
            </a:r>
          </a:p>
          <a:p>
            <a:r>
              <a:rPr lang="nl-NL" dirty="0"/>
              <a:t>Wat zijn de oorzakelijke of beïnvloedende factoren </a:t>
            </a:r>
            <a:r>
              <a:rPr lang="nl-NL" dirty="0">
                <a:solidFill>
                  <a:schemeClr val="accent5">
                    <a:lumMod val="75000"/>
                  </a:schemeClr>
                </a:solidFill>
              </a:rPr>
              <a:t>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l="4669" t="20301" r="3988" b="9023"/>
          <a:stretch/>
        </p:blipFill>
        <p:spPr>
          <a:xfrm>
            <a:off x="4327705" y="4966867"/>
            <a:ext cx="6999591" cy="18648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941" y="0"/>
            <a:ext cx="2067059" cy="137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21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52" y="13120"/>
            <a:ext cx="12192000" cy="1378038"/>
          </a:xfrm>
          <a:solidFill>
            <a:srgbClr val="FF6600"/>
          </a:solidFill>
        </p:spPr>
        <p:txBody>
          <a:bodyPr/>
          <a:lstStyle/>
          <a:p>
            <a:r>
              <a:rPr lang="nl-NL" b="1" dirty="0"/>
              <a:t>Stap 2: diagnose stellen,                                    verpleegkundige besluitvorming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4704" y="1404276"/>
            <a:ext cx="10489096" cy="5453723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Verzamel </a:t>
            </a:r>
            <a:r>
              <a:rPr lang="nl-NL" b="1" dirty="0">
                <a:solidFill>
                  <a:srgbClr val="002060"/>
                </a:solidFill>
              </a:rPr>
              <a:t>(S)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Formuleer (voorlopige)  diagnose </a:t>
            </a:r>
            <a:r>
              <a:rPr lang="nl-NL" b="1" dirty="0">
                <a:solidFill>
                  <a:srgbClr val="002060"/>
                </a:solidFill>
              </a:rPr>
              <a:t>(P)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Beschrijf etiologische factoren </a:t>
            </a:r>
            <a:r>
              <a:rPr lang="nl-NL" b="1" dirty="0">
                <a:solidFill>
                  <a:srgbClr val="002060"/>
                </a:solidFill>
              </a:rPr>
              <a:t>(E)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Bepaal: Verpleegkundige diagnose of multidisciplinair probleem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Valideer of toets de voorlopige verpleegkundige diagnose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Noteer de verpleegkundige diagnose in het dossier </a:t>
            </a:r>
            <a:r>
              <a:rPr lang="nl-NL" b="1" dirty="0">
                <a:solidFill>
                  <a:srgbClr val="002060"/>
                </a:solidFill>
              </a:rPr>
              <a:t>(P)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941" y="0"/>
            <a:ext cx="2067059" cy="137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417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3D689139F4134B8A2C5F1288E6FEBC" ma:contentTypeVersion="0" ma:contentTypeDescription="Een nieuw document maken." ma:contentTypeScope="" ma:versionID="550db94d6df12b8f23b7bac83b2a9e7d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1CC8E21-F757-4EFE-AAA2-BB84DFA958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871B57-12A7-4860-BBE5-47DE6B980866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CE213D-642D-4DBF-B2DD-3172EFAAE4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Application>Microsoft Office PowerPoint</Application>
  <PresentationFormat>Breedbeeld</PresentationFormat>
  <Paragraphs>132</Paragraphs>
  <Slides>19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Stap 1:methode voor het verzamelen van  gegevens</vt:lpstr>
      <vt:lpstr>v</vt:lpstr>
      <vt:lpstr>Stap 2: diagnose stellen, de PES structuur</vt:lpstr>
      <vt:lpstr>Stap 2: diagnose stellen,                                    verpleegkundige besluitvorming</vt:lpstr>
      <vt:lpstr>Stap 2: diagnose stellen, potentiële verpleegproblemen</vt:lpstr>
      <vt:lpstr>Stap 2: diagnose stellen, prioriteiten stellen m.b.v. het redeneer web</vt:lpstr>
      <vt:lpstr>Stap 2: diagnose stellen, het redeneer web</vt:lpstr>
      <vt:lpstr>Stap 3: doel vaststellen</vt:lpstr>
      <vt:lpstr>5. Beoogd resultaat</vt:lpstr>
      <vt:lpstr>PowerPoint-presentatie</vt:lpstr>
      <vt:lpstr>PowerPoint-presentatie</vt:lpstr>
      <vt:lpstr>PowerPoint-presentatie</vt:lpstr>
      <vt:lpstr>Criteria examen</vt:lpstr>
      <vt:lpstr>Verpleegkundig proces / methodisch werken/ verpleegplan en klinisch redeneren </vt:lpstr>
    </vt:vector>
  </TitlesOfParts>
  <Company>Alfa-college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Verpleegplan</dc:title>
  <dc:creator>Fluit-van der Molen, Gerda</dc:creator>
  <cp:lastModifiedBy>Fluit-van der Molen, Gerda</cp:lastModifiedBy>
  <cp:revision>88</cp:revision>
  <cp:lastPrinted>2017-07-03T07:50:17Z</cp:lastPrinted>
  <dcterms:created xsi:type="dcterms:W3CDTF">2016-03-02T11:24:53Z</dcterms:created>
  <dcterms:modified xsi:type="dcterms:W3CDTF">2020-11-21T12:48:11Z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0x010100263D689139F4134B8A2C5F1288E6FEBC</vt:lpwstr>
  </property>
</Properties>
</file>